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71" r:id="rId2"/>
    <p:sldId id="269" r:id="rId3"/>
    <p:sldId id="268" r:id="rId4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2F2"/>
    <a:srgbClr val="6EDBC9"/>
    <a:srgbClr val="A3C4F9"/>
    <a:srgbClr val="7ACBDD"/>
    <a:srgbClr val="BEDA91"/>
    <a:srgbClr val="FDCD59"/>
    <a:srgbClr val="FEB88B"/>
    <a:srgbClr val="FD8E9C"/>
    <a:srgbClr val="DFC1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68"/>
  </p:normalViewPr>
  <p:slideViewPr>
    <p:cSldViewPr snapToGrid="0">
      <p:cViewPr varScale="1">
        <p:scale>
          <a:sx n="76" d="100"/>
          <a:sy n="76" d="100"/>
        </p:scale>
        <p:origin x="312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2CA3F-D023-BF46-8312-F576FEB72F7A}" type="datetimeFigureOut">
              <a:rPr lang="en-US" smtClean="0"/>
              <a:t>6/13/23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33869-BE7D-E541-948E-9FA6FA5F1D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354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2CA3F-D023-BF46-8312-F576FEB72F7A}" type="datetimeFigureOut">
              <a:rPr lang="en-US" smtClean="0"/>
              <a:t>6/13/23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33869-BE7D-E541-948E-9FA6FA5F1D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435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2CA3F-D023-BF46-8312-F576FEB72F7A}" type="datetimeFigureOut">
              <a:rPr lang="en-US" smtClean="0"/>
              <a:t>6/13/23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33869-BE7D-E541-948E-9FA6FA5F1D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723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2CA3F-D023-BF46-8312-F576FEB72F7A}" type="datetimeFigureOut">
              <a:rPr lang="en-US" smtClean="0"/>
              <a:t>6/13/23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33869-BE7D-E541-948E-9FA6FA5F1D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455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2CA3F-D023-BF46-8312-F576FEB72F7A}" type="datetimeFigureOut">
              <a:rPr lang="en-US" smtClean="0"/>
              <a:t>6/13/23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33869-BE7D-E541-948E-9FA6FA5F1D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168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2CA3F-D023-BF46-8312-F576FEB72F7A}" type="datetimeFigureOut">
              <a:rPr lang="en-US" smtClean="0"/>
              <a:t>6/13/23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33869-BE7D-E541-948E-9FA6FA5F1D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131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2CA3F-D023-BF46-8312-F576FEB72F7A}" type="datetimeFigureOut">
              <a:rPr lang="en-US" smtClean="0"/>
              <a:t>6/13/23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33869-BE7D-E541-948E-9FA6FA5F1D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689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2CA3F-D023-BF46-8312-F576FEB72F7A}" type="datetimeFigureOut">
              <a:rPr lang="en-US" smtClean="0"/>
              <a:t>6/13/23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33869-BE7D-E541-948E-9FA6FA5F1D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783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2CA3F-D023-BF46-8312-F576FEB72F7A}" type="datetimeFigureOut">
              <a:rPr lang="en-US" smtClean="0"/>
              <a:t>6/13/23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33869-BE7D-E541-948E-9FA6FA5F1D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866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2CA3F-D023-BF46-8312-F576FEB72F7A}" type="datetimeFigureOut">
              <a:rPr lang="en-US" smtClean="0"/>
              <a:t>6/13/23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33869-BE7D-E541-948E-9FA6FA5F1D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960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2CA3F-D023-BF46-8312-F576FEB72F7A}" type="datetimeFigureOut">
              <a:rPr lang="en-US" smtClean="0"/>
              <a:t>6/13/23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33869-BE7D-E541-948E-9FA6FA5F1D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696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A2CA3F-D023-BF46-8312-F576FEB72F7A}" type="datetimeFigureOut">
              <a:rPr lang="en-US" smtClean="0"/>
              <a:t>6/13/23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33869-BE7D-E541-948E-9FA6FA5F1D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407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74B4B66-5AD6-3A44-9299-CB188323B588}"/>
              </a:ext>
            </a:extLst>
          </p:cNvPr>
          <p:cNvSpPr/>
          <p:nvPr/>
        </p:nvSpPr>
        <p:spPr>
          <a:xfrm rot="5400000">
            <a:off x="2892623" y="-2667945"/>
            <a:ext cx="1073631" cy="663535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1162AE0-E518-5448-9526-06D4DA8C373B}"/>
              </a:ext>
            </a:extLst>
          </p:cNvPr>
          <p:cNvSpPr txBox="1"/>
          <p:nvPr/>
        </p:nvSpPr>
        <p:spPr>
          <a:xfrm>
            <a:off x="205885" y="817215"/>
            <a:ext cx="21227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Century Gothic" panose="020B0502020202020204" pitchFamily="34" charset="0"/>
              </a:rPr>
              <a:t>week of: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9AFF795B-F28D-914C-9087-031BB63DB5D3}"/>
              </a:ext>
            </a:extLst>
          </p:cNvPr>
          <p:cNvGrpSpPr/>
          <p:nvPr/>
        </p:nvGrpSpPr>
        <p:grpSpPr>
          <a:xfrm>
            <a:off x="172568" y="1327675"/>
            <a:ext cx="6500375" cy="7670212"/>
            <a:chOff x="7130872" y="0"/>
            <a:chExt cx="5042221" cy="8915400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E6720DF8-DF2C-024A-9ED4-629D116A51CC}"/>
                </a:ext>
              </a:extLst>
            </p:cNvPr>
            <p:cNvGrpSpPr/>
            <p:nvPr/>
          </p:nvGrpSpPr>
          <p:grpSpPr>
            <a:xfrm>
              <a:off x="7139883" y="0"/>
              <a:ext cx="5033210" cy="8915400"/>
              <a:chOff x="1704474" y="108284"/>
              <a:chExt cx="4311316" cy="8915400"/>
            </a:xfrm>
          </p:grpSpPr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2806D141-AAAB-E04B-A3F4-CE023AC7EE51}"/>
                  </a:ext>
                </a:extLst>
              </p:cNvPr>
              <p:cNvSpPr/>
              <p:nvPr/>
            </p:nvSpPr>
            <p:spPr>
              <a:xfrm>
                <a:off x="1704474" y="7322152"/>
                <a:ext cx="4311316" cy="1701532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ACC58E48-B490-B14C-97E8-2D67426B4103}"/>
                  </a:ext>
                </a:extLst>
              </p:cNvPr>
              <p:cNvSpPr/>
              <p:nvPr/>
            </p:nvSpPr>
            <p:spPr>
              <a:xfrm>
                <a:off x="1704474" y="5518685"/>
                <a:ext cx="4311316" cy="1701532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A30F4EA4-0004-954C-B2CB-C2FDF9861014}"/>
                  </a:ext>
                </a:extLst>
              </p:cNvPr>
              <p:cNvSpPr/>
              <p:nvPr/>
            </p:nvSpPr>
            <p:spPr>
              <a:xfrm>
                <a:off x="1704474" y="3715218"/>
                <a:ext cx="4311316" cy="1701532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E92B761C-9542-5D4E-B405-E6489657BD2A}"/>
                  </a:ext>
                </a:extLst>
              </p:cNvPr>
              <p:cNvSpPr/>
              <p:nvPr/>
            </p:nvSpPr>
            <p:spPr>
              <a:xfrm>
                <a:off x="1704474" y="1911751"/>
                <a:ext cx="4311316" cy="1701532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58626324-D94A-E143-B4C9-0570FFC422F9}"/>
                  </a:ext>
                </a:extLst>
              </p:cNvPr>
              <p:cNvSpPr/>
              <p:nvPr/>
            </p:nvSpPr>
            <p:spPr>
              <a:xfrm>
                <a:off x="1704474" y="108284"/>
                <a:ext cx="4311316" cy="1701532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74A31CFC-496B-0743-89E7-9E3118D23412}"/>
                </a:ext>
              </a:extLst>
            </p:cNvPr>
            <p:cNvSpPr txBox="1"/>
            <p:nvPr/>
          </p:nvSpPr>
          <p:spPr>
            <a:xfrm rot="16200000">
              <a:off x="6460165" y="7915287"/>
              <a:ext cx="1689324" cy="2864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err="1">
                  <a:latin typeface="Century Gothic" panose="020B0502020202020204" pitchFamily="34" charset="0"/>
                </a:rPr>
                <a:t>friday</a:t>
              </a:r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F9F40D35-0A4C-E443-8FBA-D6737E89BB3F}"/>
                </a:ext>
              </a:extLst>
            </p:cNvPr>
            <p:cNvSpPr txBox="1"/>
            <p:nvPr/>
          </p:nvSpPr>
          <p:spPr>
            <a:xfrm rot="16200000">
              <a:off x="6406049" y="6135223"/>
              <a:ext cx="1736129" cy="2864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err="1">
                  <a:latin typeface="Century Gothic" panose="020B0502020202020204" pitchFamily="34" charset="0"/>
                </a:rPr>
                <a:t>thursday</a:t>
              </a:r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1ACB9DE8-C106-2348-9521-C2B03332EA2B}"/>
                </a:ext>
              </a:extLst>
            </p:cNvPr>
            <p:cNvSpPr txBox="1"/>
            <p:nvPr/>
          </p:nvSpPr>
          <p:spPr>
            <a:xfrm rot="16200000">
              <a:off x="6383490" y="4278135"/>
              <a:ext cx="1803469" cy="2864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err="1">
                  <a:latin typeface="Century Gothic" panose="020B0502020202020204" pitchFamily="34" charset="0"/>
                </a:rPr>
                <a:t>wednesday</a:t>
              </a:r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05D3307F-C806-7C42-8505-16B5876BBC15}"/>
                </a:ext>
              </a:extLst>
            </p:cNvPr>
            <p:cNvSpPr txBox="1"/>
            <p:nvPr/>
          </p:nvSpPr>
          <p:spPr>
            <a:xfrm rot="16200000">
              <a:off x="6424732" y="2510989"/>
              <a:ext cx="1701533" cy="2864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err="1">
                  <a:latin typeface="Century Gothic" panose="020B0502020202020204" pitchFamily="34" charset="0"/>
                </a:rPr>
                <a:t>tuesday</a:t>
              </a:r>
              <a:endParaRPr lang="en-US" sz="2000">
                <a:latin typeface="Century Gothic" panose="020B0502020202020204" pitchFamily="34" charset="0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8FFA95E0-F205-C349-888A-C3A3DF0F7AED}"/>
                </a:ext>
              </a:extLst>
            </p:cNvPr>
            <p:cNvSpPr txBox="1"/>
            <p:nvPr/>
          </p:nvSpPr>
          <p:spPr>
            <a:xfrm rot="16200000">
              <a:off x="6459742" y="708909"/>
              <a:ext cx="1701532" cy="2837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err="1">
                  <a:latin typeface="Century Gothic" panose="020B0502020202020204" pitchFamily="34" charset="0"/>
                </a:rPr>
                <a:t>monday</a:t>
              </a:r>
              <a:endParaRPr lang="en-US" sz="2000">
                <a:latin typeface="Century Gothic" panose="020B0502020202020204" pitchFamily="34" charset="0"/>
              </a:endParaRPr>
            </a:p>
          </p:txBody>
        </p:sp>
      </p:grpSp>
      <p:pic>
        <p:nvPicPr>
          <p:cNvPr id="22" name="Picture 21" descr="A picture containing text, clipart, sign&#10;&#10;Description automatically generated">
            <a:extLst>
              <a:ext uri="{FF2B5EF4-FFF2-40B4-BE49-F238E27FC236}">
                <a16:creationId xmlns:a16="http://schemas.microsoft.com/office/drawing/2014/main" id="{FC1D99DA-8F76-FD41-AB2D-45E594E2BD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2877395" y="-2827863"/>
            <a:ext cx="1052841" cy="6585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4938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A43C0CB3-D8BA-A04F-9B21-3B278B4F97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2131587"/>
              </p:ext>
            </p:extLst>
          </p:nvPr>
        </p:nvGraphicFramePr>
        <p:xfrm>
          <a:off x="91440" y="776488"/>
          <a:ext cx="6675120" cy="82294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3254">
                  <a:extLst>
                    <a:ext uri="{9D8B030D-6E8A-4147-A177-3AD203B41FA5}">
                      <a16:colId xmlns:a16="http://schemas.microsoft.com/office/drawing/2014/main" val="4089680392"/>
                    </a:ext>
                  </a:extLst>
                </a:gridCol>
                <a:gridCol w="2335999">
                  <a:extLst>
                    <a:ext uri="{9D8B030D-6E8A-4147-A177-3AD203B41FA5}">
                      <a16:colId xmlns:a16="http://schemas.microsoft.com/office/drawing/2014/main" val="2068781725"/>
                    </a:ext>
                  </a:extLst>
                </a:gridCol>
                <a:gridCol w="2145867">
                  <a:extLst>
                    <a:ext uri="{9D8B030D-6E8A-4147-A177-3AD203B41FA5}">
                      <a16:colId xmlns:a16="http://schemas.microsoft.com/office/drawing/2014/main" val="428272073"/>
                    </a:ext>
                  </a:extLst>
                </a:gridCol>
              </a:tblGrid>
              <a:tr h="666096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Century Gothic"/>
                        </a:rPr>
                        <a:t>week of: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600" b="0" dirty="0" err="1">
                          <a:solidFill>
                            <a:schemeClr val="tx1"/>
                          </a:solidFill>
                          <a:latin typeface="Century Gothic"/>
                        </a:rPr>
                        <a:t>i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Century Gothic"/>
                        </a:rPr>
                        <a:t> can: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600" b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6370972"/>
                  </a:ext>
                </a:extLst>
              </a:tr>
              <a:tr h="365760">
                <a:tc gridSpan="2"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Century Gothic"/>
                        </a:rPr>
                        <a:t>standard/objective: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b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9480055"/>
                  </a:ext>
                </a:extLst>
              </a:tr>
              <a:tr h="651020">
                <a:tc gridSpan="3">
                  <a:txBody>
                    <a:bodyPr/>
                    <a:lstStyle/>
                    <a:p>
                      <a:endParaRPr lang="en-US" sz="1600" b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b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6350278"/>
                  </a:ext>
                </a:extLst>
              </a:tr>
              <a:tr h="365760">
                <a:tc gridSpan="2"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Century Gothic"/>
                        </a:rPr>
                        <a:t>whole group mini-lesson: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b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5429911"/>
                  </a:ext>
                </a:extLst>
              </a:tr>
              <a:tr h="864972">
                <a:tc gridSpan="3">
                  <a:txBody>
                    <a:bodyPr/>
                    <a:lstStyle/>
                    <a:p>
                      <a:endParaRPr lang="en-US" sz="1600" b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b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3107170"/>
                  </a:ext>
                </a:extLst>
              </a:tr>
              <a:tr h="365760">
                <a:tc gridSpan="2"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Century Gothic"/>
                        </a:rPr>
                        <a:t>activating question/student misconception: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b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5442595"/>
                  </a:ext>
                </a:extLst>
              </a:tr>
              <a:tr h="1513702">
                <a:tc gridSpan="3">
                  <a:txBody>
                    <a:bodyPr/>
                    <a:lstStyle/>
                    <a:p>
                      <a:endParaRPr lang="en-US" sz="1600" b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b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0339382"/>
                  </a:ext>
                </a:extLst>
              </a:tr>
              <a:tr h="365760">
                <a:tc gridSpan="2"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Century Gothic"/>
                        </a:rPr>
                        <a:t>small group lesson/reteach: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b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3327216"/>
                  </a:ext>
                </a:extLst>
              </a:tr>
              <a:tr h="1699054">
                <a:tc gridSpan="3">
                  <a:txBody>
                    <a:bodyPr/>
                    <a:lstStyle/>
                    <a:p>
                      <a:endParaRPr lang="en-US" sz="1600" b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b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238626"/>
                  </a:ext>
                </a:extLst>
              </a:tr>
              <a:tr h="365760">
                <a:tc gridSpan="2"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Century Gothic"/>
                        </a:rPr>
                        <a:t>formative assessment: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b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808271"/>
                  </a:ext>
                </a:extLst>
              </a:tr>
              <a:tr h="1005840">
                <a:tc gridSpan="3">
                  <a:txBody>
                    <a:bodyPr/>
                    <a:lstStyle/>
                    <a:p>
                      <a:endParaRPr lang="en-US" sz="1600" b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b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66853"/>
                  </a:ext>
                </a:extLst>
              </a:tr>
            </a:tbl>
          </a:graphicData>
        </a:graphic>
      </p:graphicFrame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4A371C16-1B3E-3146-A410-1E331F504B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" y="0"/>
            <a:ext cx="6743700" cy="850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3114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7B30192-562D-F044-BDFC-9BE3B083D0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0863535"/>
              </p:ext>
            </p:extLst>
          </p:nvPr>
        </p:nvGraphicFramePr>
        <p:xfrm>
          <a:off x="60163" y="1845472"/>
          <a:ext cx="6737280" cy="63480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74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74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74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74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474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3504"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student 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skill 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mastery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identified need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identified</a:t>
                      </a:r>
                    </a:p>
                    <a:p>
                      <a:pPr algn="ctr"/>
                      <a:r>
                        <a:rPr lang="en-US" sz="16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strength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strategy used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350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350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350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350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350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9350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9350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2" name="Rectangle 11">
            <a:extLst>
              <a:ext uri="{FF2B5EF4-FFF2-40B4-BE49-F238E27FC236}">
                <a16:creationId xmlns:a16="http://schemas.microsoft.com/office/drawing/2014/main" id="{CF17817B-FBA6-5745-8378-718EA2A5675F}"/>
              </a:ext>
            </a:extLst>
          </p:cNvPr>
          <p:cNvSpPr/>
          <p:nvPr/>
        </p:nvSpPr>
        <p:spPr>
          <a:xfrm>
            <a:off x="60163" y="8265115"/>
            <a:ext cx="6737280" cy="8298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C1F0BA6-7A9C-1647-8F59-914545437F64}"/>
              </a:ext>
            </a:extLst>
          </p:cNvPr>
          <p:cNvSpPr txBox="1"/>
          <p:nvPr/>
        </p:nvSpPr>
        <p:spPr>
          <a:xfrm>
            <a:off x="55966" y="8215124"/>
            <a:ext cx="18570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latin typeface="Century Gothic" panose="020B0502020202020204" pitchFamily="34" charset="0"/>
              </a:rPr>
              <a:t>additional notes: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7C436-3B9C-1147-8DA5-F3EE70708683}"/>
              </a:ext>
            </a:extLst>
          </p:cNvPr>
          <p:cNvSpPr/>
          <p:nvPr/>
        </p:nvSpPr>
        <p:spPr>
          <a:xfrm>
            <a:off x="1552074" y="2896030"/>
            <a:ext cx="219729" cy="21420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98E7C571-81E5-804C-A097-985EF3D36E74}"/>
              </a:ext>
            </a:extLst>
          </p:cNvPr>
          <p:cNvSpPr/>
          <p:nvPr/>
        </p:nvSpPr>
        <p:spPr>
          <a:xfrm>
            <a:off x="1958931" y="2893937"/>
            <a:ext cx="216568" cy="21838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6" name="Isosceles Triangle 30">
            <a:extLst>
              <a:ext uri="{FF2B5EF4-FFF2-40B4-BE49-F238E27FC236}">
                <a16:creationId xmlns:a16="http://schemas.microsoft.com/office/drawing/2014/main" id="{B356C00D-4900-8044-B0B6-E3ECCDB42975}"/>
              </a:ext>
            </a:extLst>
          </p:cNvPr>
          <p:cNvSpPr/>
          <p:nvPr/>
        </p:nvSpPr>
        <p:spPr>
          <a:xfrm>
            <a:off x="2362627" y="2900863"/>
            <a:ext cx="276726" cy="204536"/>
          </a:xfrm>
          <a:prstGeom prst="triangl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50E2635-AB4F-2740-8500-F98E7948587B}"/>
              </a:ext>
            </a:extLst>
          </p:cNvPr>
          <p:cNvSpPr/>
          <p:nvPr/>
        </p:nvSpPr>
        <p:spPr>
          <a:xfrm>
            <a:off x="1552074" y="3714582"/>
            <a:ext cx="219729" cy="21420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BA8A322A-77F0-B042-AADD-09C36BB21BEA}"/>
              </a:ext>
            </a:extLst>
          </p:cNvPr>
          <p:cNvSpPr/>
          <p:nvPr/>
        </p:nvSpPr>
        <p:spPr>
          <a:xfrm>
            <a:off x="1958931" y="3712489"/>
            <a:ext cx="216568" cy="21838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9" name="Isosceles Triangle 33">
            <a:extLst>
              <a:ext uri="{FF2B5EF4-FFF2-40B4-BE49-F238E27FC236}">
                <a16:creationId xmlns:a16="http://schemas.microsoft.com/office/drawing/2014/main" id="{AA923E3F-B43E-CC4B-A728-50E65F74F36B}"/>
              </a:ext>
            </a:extLst>
          </p:cNvPr>
          <p:cNvSpPr/>
          <p:nvPr/>
        </p:nvSpPr>
        <p:spPr>
          <a:xfrm>
            <a:off x="2362627" y="3719415"/>
            <a:ext cx="276726" cy="204536"/>
          </a:xfrm>
          <a:prstGeom prst="triangl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1E07652-8E64-8D4C-BB48-207E6CAA90F9}"/>
              </a:ext>
            </a:extLst>
          </p:cNvPr>
          <p:cNvSpPr/>
          <p:nvPr/>
        </p:nvSpPr>
        <p:spPr>
          <a:xfrm>
            <a:off x="1552074" y="4526837"/>
            <a:ext cx="219729" cy="21420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A5F13FBC-6BD7-854F-9153-B02454B43EE2}"/>
              </a:ext>
            </a:extLst>
          </p:cNvPr>
          <p:cNvSpPr/>
          <p:nvPr/>
        </p:nvSpPr>
        <p:spPr>
          <a:xfrm>
            <a:off x="1958931" y="4524744"/>
            <a:ext cx="216568" cy="21838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2" name="Isosceles Triangle 36">
            <a:extLst>
              <a:ext uri="{FF2B5EF4-FFF2-40B4-BE49-F238E27FC236}">
                <a16:creationId xmlns:a16="http://schemas.microsoft.com/office/drawing/2014/main" id="{E12DA127-B3DA-F44F-9136-2C49657D20A5}"/>
              </a:ext>
            </a:extLst>
          </p:cNvPr>
          <p:cNvSpPr/>
          <p:nvPr/>
        </p:nvSpPr>
        <p:spPr>
          <a:xfrm>
            <a:off x="2362627" y="4531670"/>
            <a:ext cx="276726" cy="204536"/>
          </a:xfrm>
          <a:prstGeom prst="triangl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A47C32D-88BF-D04B-B12E-954DB4F137EB}"/>
              </a:ext>
            </a:extLst>
          </p:cNvPr>
          <p:cNvSpPr/>
          <p:nvPr/>
        </p:nvSpPr>
        <p:spPr>
          <a:xfrm>
            <a:off x="1552074" y="5287866"/>
            <a:ext cx="219729" cy="21420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583333A2-B008-E34E-8615-9FD6B42BF63E}"/>
              </a:ext>
            </a:extLst>
          </p:cNvPr>
          <p:cNvSpPr/>
          <p:nvPr/>
        </p:nvSpPr>
        <p:spPr>
          <a:xfrm>
            <a:off x="1958931" y="5285773"/>
            <a:ext cx="216568" cy="21838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5" name="Isosceles Triangle 39">
            <a:extLst>
              <a:ext uri="{FF2B5EF4-FFF2-40B4-BE49-F238E27FC236}">
                <a16:creationId xmlns:a16="http://schemas.microsoft.com/office/drawing/2014/main" id="{F3620F8F-6504-A548-86DC-65581483FECE}"/>
              </a:ext>
            </a:extLst>
          </p:cNvPr>
          <p:cNvSpPr/>
          <p:nvPr/>
        </p:nvSpPr>
        <p:spPr>
          <a:xfrm>
            <a:off x="2362627" y="5292699"/>
            <a:ext cx="276726" cy="204536"/>
          </a:xfrm>
          <a:prstGeom prst="triangl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E3C3972-F6FC-D143-840B-F6D40925759C}"/>
              </a:ext>
            </a:extLst>
          </p:cNvPr>
          <p:cNvSpPr/>
          <p:nvPr/>
        </p:nvSpPr>
        <p:spPr>
          <a:xfrm>
            <a:off x="1552074" y="6085619"/>
            <a:ext cx="219729" cy="21420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D58BCD34-967A-FD4E-9645-CA84D5924077}"/>
              </a:ext>
            </a:extLst>
          </p:cNvPr>
          <p:cNvSpPr/>
          <p:nvPr/>
        </p:nvSpPr>
        <p:spPr>
          <a:xfrm>
            <a:off x="1958931" y="6083526"/>
            <a:ext cx="216568" cy="21838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8" name="Isosceles Triangle 42">
            <a:extLst>
              <a:ext uri="{FF2B5EF4-FFF2-40B4-BE49-F238E27FC236}">
                <a16:creationId xmlns:a16="http://schemas.microsoft.com/office/drawing/2014/main" id="{E0D34B8A-ADEB-7240-96A3-3A1134EC06A3}"/>
              </a:ext>
            </a:extLst>
          </p:cNvPr>
          <p:cNvSpPr/>
          <p:nvPr/>
        </p:nvSpPr>
        <p:spPr>
          <a:xfrm>
            <a:off x="2362627" y="6090452"/>
            <a:ext cx="276726" cy="204536"/>
          </a:xfrm>
          <a:prstGeom prst="triangl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C6D78BB-BC57-8040-9843-D427617AA2E8}"/>
              </a:ext>
            </a:extLst>
          </p:cNvPr>
          <p:cNvSpPr/>
          <p:nvPr/>
        </p:nvSpPr>
        <p:spPr>
          <a:xfrm>
            <a:off x="1531172" y="6927775"/>
            <a:ext cx="219729" cy="21420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3567C53C-C856-F540-96BE-E02450A6442A}"/>
              </a:ext>
            </a:extLst>
          </p:cNvPr>
          <p:cNvSpPr/>
          <p:nvPr/>
        </p:nvSpPr>
        <p:spPr>
          <a:xfrm>
            <a:off x="1938029" y="6925682"/>
            <a:ext cx="216568" cy="21838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1" name="Isosceles Triangle 45">
            <a:extLst>
              <a:ext uri="{FF2B5EF4-FFF2-40B4-BE49-F238E27FC236}">
                <a16:creationId xmlns:a16="http://schemas.microsoft.com/office/drawing/2014/main" id="{FEA20C2A-4647-C745-9B07-E713B5749C49}"/>
              </a:ext>
            </a:extLst>
          </p:cNvPr>
          <p:cNvSpPr/>
          <p:nvPr/>
        </p:nvSpPr>
        <p:spPr>
          <a:xfrm>
            <a:off x="2341725" y="6932608"/>
            <a:ext cx="276726" cy="204536"/>
          </a:xfrm>
          <a:prstGeom prst="triangl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03AE368-D2DA-3741-BF12-B45503D81DD5}"/>
              </a:ext>
            </a:extLst>
          </p:cNvPr>
          <p:cNvSpPr/>
          <p:nvPr/>
        </p:nvSpPr>
        <p:spPr>
          <a:xfrm>
            <a:off x="1525462" y="7738329"/>
            <a:ext cx="219729" cy="21420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AD1F6D47-E24B-4D47-A40A-70AEAE5AE326}"/>
              </a:ext>
            </a:extLst>
          </p:cNvPr>
          <p:cNvSpPr/>
          <p:nvPr/>
        </p:nvSpPr>
        <p:spPr>
          <a:xfrm>
            <a:off x="1932319" y="7736236"/>
            <a:ext cx="216568" cy="21838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4" name="Isosceles Triangle 48">
            <a:extLst>
              <a:ext uri="{FF2B5EF4-FFF2-40B4-BE49-F238E27FC236}">
                <a16:creationId xmlns:a16="http://schemas.microsoft.com/office/drawing/2014/main" id="{AA276B7D-0335-2F41-8813-BD0CF7815497}"/>
              </a:ext>
            </a:extLst>
          </p:cNvPr>
          <p:cNvSpPr/>
          <p:nvPr/>
        </p:nvSpPr>
        <p:spPr>
          <a:xfrm>
            <a:off x="2336015" y="7743162"/>
            <a:ext cx="276726" cy="204536"/>
          </a:xfrm>
          <a:prstGeom prst="triangl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05CDEB4-3E6D-C04D-A068-E7132F642F2F}"/>
              </a:ext>
            </a:extLst>
          </p:cNvPr>
          <p:cNvSpPr/>
          <p:nvPr/>
        </p:nvSpPr>
        <p:spPr>
          <a:xfrm>
            <a:off x="55966" y="944051"/>
            <a:ext cx="3212426" cy="8298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B0B0862C-FFBD-054A-A3FC-43E34CBB8212}"/>
              </a:ext>
            </a:extLst>
          </p:cNvPr>
          <p:cNvCxnSpPr>
            <a:cxnSpLocks/>
            <a:endCxn id="42" idx="1"/>
          </p:cNvCxnSpPr>
          <p:nvPr/>
        </p:nvCxnSpPr>
        <p:spPr>
          <a:xfrm flipH="1">
            <a:off x="55966" y="1351681"/>
            <a:ext cx="3216623" cy="727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>
            <a:extLst>
              <a:ext uri="{FF2B5EF4-FFF2-40B4-BE49-F238E27FC236}">
                <a16:creationId xmlns:a16="http://schemas.microsoft.com/office/drawing/2014/main" id="{A0A17904-A58B-4545-BCB7-11D4A230A3D3}"/>
              </a:ext>
            </a:extLst>
          </p:cNvPr>
          <p:cNvSpPr/>
          <p:nvPr/>
        </p:nvSpPr>
        <p:spPr>
          <a:xfrm>
            <a:off x="3308685" y="944051"/>
            <a:ext cx="3449714" cy="8298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49EEF524-793C-C343-AD93-DCC4018F9BE1}"/>
              </a:ext>
            </a:extLst>
          </p:cNvPr>
          <p:cNvSpPr txBox="1"/>
          <p:nvPr/>
        </p:nvSpPr>
        <p:spPr>
          <a:xfrm>
            <a:off x="24067" y="960853"/>
            <a:ext cx="10828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latin typeface="Century Gothic" panose="020B0502020202020204" pitchFamily="34" charset="0"/>
              </a:rPr>
              <a:t>group: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A2CFBCDC-CEAD-E345-823B-E758EB89D509}"/>
              </a:ext>
            </a:extLst>
          </p:cNvPr>
          <p:cNvSpPr txBox="1"/>
          <p:nvPr/>
        </p:nvSpPr>
        <p:spPr>
          <a:xfrm>
            <a:off x="24067" y="1379902"/>
            <a:ext cx="10828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latin typeface="Century Gothic" panose="020B0502020202020204" pitchFamily="34" charset="0"/>
              </a:rPr>
              <a:t>date: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5B3873A-BADB-BC4A-9DB3-1956BFE19C90}"/>
              </a:ext>
            </a:extLst>
          </p:cNvPr>
          <p:cNvSpPr txBox="1"/>
          <p:nvPr/>
        </p:nvSpPr>
        <p:spPr>
          <a:xfrm>
            <a:off x="3304488" y="894060"/>
            <a:ext cx="18570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latin typeface="Century Gothic" panose="020B0502020202020204" pitchFamily="34" charset="0"/>
              </a:rPr>
              <a:t>lesson/skill:</a:t>
            </a:r>
          </a:p>
        </p:txBody>
      </p:sp>
      <p:pic>
        <p:nvPicPr>
          <p:cNvPr id="51" name="Picture 50" descr="Text, logo&#10;&#10;Description automatically generated">
            <a:extLst>
              <a:ext uri="{FF2B5EF4-FFF2-40B4-BE49-F238E27FC236}">
                <a16:creationId xmlns:a16="http://schemas.microsoft.com/office/drawing/2014/main" id="{623D8EFD-67A0-EB4A-A3EF-79E9037FC9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443" y="335"/>
            <a:ext cx="6731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00458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58</Words>
  <Application>Microsoft Macintosh PowerPoint</Application>
  <PresentationFormat>Letter Paper (8.5x11 in)</PresentationFormat>
  <Paragraphs>24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Guynn</dc:creator>
  <cp:lastModifiedBy>Stephanie Guynn</cp:lastModifiedBy>
  <cp:revision>431</cp:revision>
  <dcterms:created xsi:type="dcterms:W3CDTF">2021-08-28T14:33:07Z</dcterms:created>
  <dcterms:modified xsi:type="dcterms:W3CDTF">2023-06-13T19:09:21Z</dcterms:modified>
</cp:coreProperties>
</file>