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8"/>
  </p:normalViewPr>
  <p:slideViewPr>
    <p:cSldViewPr snapToGrid="0">
      <p:cViewPr varScale="1">
        <p:scale>
          <a:sx n="135" d="100"/>
          <a:sy n="135" d="100"/>
        </p:scale>
        <p:origin x="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ABE1A-2935-8948-92B1-302688644DE5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23DF7-B641-7B4D-B40A-1522F5226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B23DF7-B641-7B4D-B40A-1522F52269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0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1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7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7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4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0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0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1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06EFF-C90E-E248-A32E-AB378C2985D9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55214-22BC-3B45-AD7B-04B1F79FD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AE28D8D6-C9A6-99E6-C36F-8E254B90D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44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210</TotalTime>
  <Words>1</Words>
  <Application>Microsoft Macintosh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Guynn</dc:creator>
  <cp:lastModifiedBy>Stephanie Guynn</cp:lastModifiedBy>
  <cp:revision>1</cp:revision>
  <dcterms:created xsi:type="dcterms:W3CDTF">2023-06-12T15:03:20Z</dcterms:created>
  <dcterms:modified xsi:type="dcterms:W3CDTF">2023-06-12T18:33:23Z</dcterms:modified>
</cp:coreProperties>
</file>